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66" r:id="rId24"/>
    <p:sldId id="2780" r:id="rId25"/>
    <p:sldId id="2757" r:id="rId26"/>
    <p:sldId id="2753" r:id="rId27"/>
    <p:sldId id="2763" r:id="rId28"/>
    <p:sldId id="2741" r:id="rId29"/>
    <p:sldId id="2769" r:id="rId30"/>
    <p:sldId id="2770" r:id="rId31"/>
    <p:sldId id="2134805746" r:id="rId32"/>
    <p:sldId id="2778" r:id="rId33"/>
    <p:sldId id="2777" r:id="rId34"/>
    <p:sldId id="2779" r:id="rId35"/>
    <p:sldId id="2743"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96005" autoAdjust="0"/>
  </p:normalViewPr>
  <p:slideViewPr>
    <p:cSldViewPr snapToGrid="0" snapToObjects="1">
      <p:cViewPr varScale="1">
        <p:scale>
          <a:sx n="79" d="100"/>
          <a:sy n="79" d="100"/>
        </p:scale>
        <p:origin x="108" y="12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GitHub Copilot for Developers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    |    </a:t>
            </a:r>
            <a:r>
              <a:rPr lang="en-US" dirty="0" err="1"/>
              <a:t>azureopenai.blog</a:t>
            </a:r>
            <a:endParaRPr lang="en-US" dirty="0"/>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3111203" y="2167776"/>
            <a:ext cx="12065611"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timw.info/copilot</a:t>
            </a:r>
          </a:p>
        </p:txBody>
      </p:sp>
      <p:sp>
        <p:nvSpPr>
          <p:cNvPr id="2" name="Rectangle 1">
            <a:extLst>
              <a:ext uri="{FF2B5EF4-FFF2-40B4-BE49-F238E27FC236}">
                <a16:creationId xmlns:a16="http://schemas.microsoft.com/office/drawing/2014/main" id="{AFE5B638-744C-DD7E-FA86-F7E50E501CCE}"/>
              </a:ext>
            </a:extLst>
          </p:cNvPr>
          <p:cNvSpPr/>
          <p:nvPr/>
        </p:nvSpPr>
        <p:spPr>
          <a:xfrm>
            <a:off x="2080496" y="4395129"/>
            <a:ext cx="14127009" cy="1862048"/>
          </a:xfrm>
          <a:prstGeom prst="rect">
            <a:avLst/>
          </a:prstGeom>
          <a:noFill/>
        </p:spPr>
        <p:txBody>
          <a:bodyPr wrap="none" lIns="91440" tIns="45720" rIns="91440" bIns="45720">
            <a:spAutoFit/>
          </a:bodyPr>
          <a:lstStyle/>
          <a:p>
            <a:pPr algn="ctr"/>
            <a:r>
              <a:rPr lang="en-US" sz="11500" dirty="0">
                <a:ln w="0"/>
                <a:solidFill>
                  <a:schemeClr val="accent1"/>
                </a:solidFill>
                <a:effectLst>
                  <a:outerShdw blurRad="38100" dist="25400" dir="5400000" algn="ctr" rotWithShape="0">
                    <a:srgbClr val="6E747A">
                      <a:alpha val="43000"/>
                    </a:srgbClr>
                  </a:outerShdw>
                </a:effectLst>
              </a:rPr>
              <a:t>timw.info/</a:t>
            </a:r>
            <a:r>
              <a:rPr lang="en-US" sz="11500" dirty="0" err="1">
                <a:ln w="0"/>
                <a:solidFill>
                  <a:schemeClr val="accent1"/>
                </a:solidFill>
                <a:effectLst>
                  <a:outerShdw blurRad="38100" dist="25400" dir="5400000" algn="ctr" rotWithShape="0">
                    <a:srgbClr val="6E747A">
                      <a:alpha val="43000"/>
                    </a:srgbClr>
                  </a:outerShdw>
                </a:effectLst>
              </a:rPr>
              <a:t>copilotaio</a:t>
            </a:r>
            <a:endParaRPr lang="en-US" sz="11500" dirty="0">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D7257ACF-100A-BDAC-B14B-C4FF0BFD774D}"/>
              </a:ext>
            </a:extLst>
          </p:cNvPr>
          <p:cNvSpPr/>
          <p:nvPr/>
        </p:nvSpPr>
        <p:spPr>
          <a:xfrm>
            <a:off x="1504985" y="6858929"/>
            <a:ext cx="15278029" cy="1862048"/>
          </a:xfrm>
          <a:prstGeom prst="rect">
            <a:avLst/>
          </a:prstGeom>
          <a:noFill/>
        </p:spPr>
        <p:txBody>
          <a:bodyPr wrap="none" lIns="91440" tIns="45720" rIns="91440" bIns="45720">
            <a:spAutoFit/>
          </a:bodyPr>
          <a:lstStyle/>
          <a:p>
            <a:pPr algn="ctr"/>
            <a:r>
              <a:rPr lang="en-US" sz="11500" dirty="0">
                <a:ln w="0"/>
                <a:effectLst>
                  <a:outerShdw blurRad="38100" dist="19050" dir="2700000" algn="tl" rotWithShape="0">
                    <a:schemeClr val="dk1">
                      <a:alpha val="40000"/>
                    </a:schemeClr>
                  </a:outerShdw>
                </a:effectLst>
              </a:rPr>
              <a:t>timw.info/copilot-dev</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Azure Data Studio</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a:p>
            <a:r>
              <a:rPr lang="en-US" dirty="0"/>
              <a:t>Blog: </a:t>
            </a:r>
            <a:r>
              <a:rPr lang="en-US" dirty="0" err="1">
                <a:solidFill>
                  <a:srgbClr val="0070C0"/>
                </a:solidFill>
              </a:rPr>
              <a:t>azureopenai.blog</a:t>
            </a:r>
            <a:endParaRPr lang="en-US" dirty="0">
              <a:solidFill>
                <a:srgbClr val="0070C0"/>
              </a:solidFill>
            </a:endParaRP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30812</TotalTime>
  <Words>1195</Words>
  <Application>Microsoft Office PowerPoint</Application>
  <PresentationFormat>Custom</PresentationFormat>
  <Paragraphs>244</Paragraphs>
  <Slides>56</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1236</cp:revision>
  <cp:lastPrinted>2021-01-14T21:20:43Z</cp:lastPrinted>
  <dcterms:created xsi:type="dcterms:W3CDTF">2020-12-18T20:24:02Z</dcterms:created>
  <dcterms:modified xsi:type="dcterms:W3CDTF">2024-07-02T11:35:07Z</dcterms:modified>
</cp:coreProperties>
</file>